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91" r:id="rId4"/>
    <p:sldId id="257" r:id="rId6"/>
    <p:sldId id="258" r:id="rId7"/>
    <p:sldId id="259" r:id="rId8"/>
    <p:sldId id="260" r:id="rId9"/>
    <p:sldId id="261" r:id="rId10"/>
    <p:sldId id="286" r:id="rId11"/>
    <p:sldId id="262" r:id="rId12"/>
    <p:sldId id="263" r:id="rId13"/>
    <p:sldId id="264" r:id="rId14"/>
    <p:sldId id="265" r:id="rId15"/>
    <p:sldId id="266" r:id="rId16"/>
    <p:sldId id="267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8" r:id="rId29"/>
    <p:sldId id="280" r:id="rId30"/>
    <p:sldId id="281" r:id="rId31"/>
    <p:sldId id="282" r:id="rId32"/>
    <p:sldId id="283" r:id="rId33"/>
    <p:sldId id="284" r:id="rId34"/>
    <p:sldId id="289" r:id="rId35"/>
    <p:sldId id="290" r:id="rId3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4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中册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0d55a6000911284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6.xml"/><Relationship Id="rId3" Type="http://schemas.openxmlformats.org/officeDocument/2006/relationships/slide" Target="slide21.xml"/><Relationship Id="rId2" Type="http://schemas.openxmlformats.org/officeDocument/2006/relationships/image" Target="../media/image11.jpeg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b9d6bb47?pid=268a512dd&amp;color=0,0,0&amp;vtp=1&amp;bt=1&amp;bbb=1"/>
          <p:cNvSpPr/>
          <p:nvPr/>
        </p:nvSpPr>
        <p:spPr>
          <a:xfrm>
            <a:off x="612648" y="466345"/>
            <a:ext cx="10963656" cy="69253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200" dirty="0"/>
          </a:p>
        </p:txBody>
      </p:sp>
      <p:sp>
        <p:nvSpPr>
          <p:cNvPr id="3" name="QB_6_BD.1_1#798ca8cb0?sp=1&amp;pid=bb9d6bb47&amp;color=0,0,0&amp;vtp=1&amp;bbb=1"/>
          <p:cNvSpPr/>
          <p:nvPr/>
        </p:nvSpPr>
        <p:spPr>
          <a:xfrm>
            <a:off x="612648" y="1156297"/>
            <a:ext cx="10963656" cy="121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332220" algn="l"/>
              </a:tabLst>
              <a:defRPr/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3322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①柠檬(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②云径(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6_BD.1_2#798ca8cb0?bid=1&amp;pid=bb9d6bb47&amp;color=0,0,0&amp;vtp=1"/>
          <p:cNvSpPr/>
          <p:nvPr/>
        </p:nvSpPr>
        <p:spPr>
          <a:xfrm>
            <a:off x="1722312" y="2431362"/>
            <a:ext cx="2373313" cy="12192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龙种(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种植(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6_BD.1_3#798ca8cb0?bid=2&amp;pid=bb9d6bb47&amp;color=0,0,0&amp;vtp=1"/>
          <p:cNvSpPr/>
          <p:nvPr/>
        </p:nvSpPr>
        <p:spPr>
          <a:xfrm>
            <a:off x="8021512" y="2435045"/>
            <a:ext cx="2193925" cy="12192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行藏(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宝藏(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6" name="QB_6_AN.2_1#798ca8cb0.bracket?pid=bb9d6bb47&amp;color=0,0,0&amp;vpa=1&amp;vtp=1&amp;bbb=1"/>
          <p:cNvSpPr/>
          <p:nvPr/>
        </p:nvSpPr>
        <p:spPr>
          <a:xfrm>
            <a:off x="1829467" y="1769580"/>
            <a:ext cx="949325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nínɡ</a:t>
            </a:r>
            <a:endParaRPr lang="en-US" altLang="zh-CN" sz="2800" dirty="0"/>
          </a:p>
        </p:txBody>
      </p:sp>
      <p:sp>
        <p:nvSpPr>
          <p:cNvPr id="7" name="QB_6_AN.3_1#798ca8cb0.bracket?pid=bb9d6bb47&amp;color=0,0,0&amp;vpa=2&amp;vtp=1&amp;bbb=1"/>
          <p:cNvSpPr/>
          <p:nvPr/>
        </p:nvSpPr>
        <p:spPr>
          <a:xfrm>
            <a:off x="3066129" y="1769580"/>
            <a:ext cx="1106488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ménɡ</a:t>
            </a:r>
            <a:endParaRPr lang="en-US" altLang="zh-CN" sz="2800" dirty="0"/>
          </a:p>
        </p:txBody>
      </p:sp>
      <p:sp>
        <p:nvSpPr>
          <p:cNvPr id="8" name="QB_6_AN.4_1#798ca8cb0.bracket?pid=bb9d6bb47&amp;color=0,0,0&amp;vpa=3&amp;vtp=1&amp;bbb=1"/>
          <p:cNvSpPr/>
          <p:nvPr/>
        </p:nvSpPr>
        <p:spPr>
          <a:xfrm>
            <a:off x="8111522" y="1769580"/>
            <a:ext cx="869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jìnɡ</a:t>
            </a:r>
            <a:endParaRPr lang="en-US" altLang="zh-CN" sz="2800" dirty="0"/>
          </a:p>
        </p:txBody>
      </p:sp>
      <p:sp>
        <p:nvSpPr>
          <p:cNvPr id="9" name="QB_6_AN.5_1#798ca8cb0.bracket?pid=bb9d6bb47&amp;color=0,0,0&amp;vpa=4&amp;vtp=1"/>
          <p:cNvSpPr/>
          <p:nvPr/>
        </p:nvSpPr>
        <p:spPr>
          <a:xfrm>
            <a:off x="2558130" y="2435045"/>
            <a:ext cx="1185863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zhǒnɡ</a:t>
            </a:r>
            <a:endParaRPr lang="en-US" altLang="zh-CN" sz="2800" dirty="0"/>
          </a:p>
        </p:txBody>
      </p:sp>
      <p:sp>
        <p:nvSpPr>
          <p:cNvPr id="10" name="QB_6_AN.6_1#798ca8cb0.bracket?pid=bb9d6bb47&amp;color=0,0,0&amp;vpa=5&amp;vtp=1"/>
          <p:cNvSpPr/>
          <p:nvPr/>
        </p:nvSpPr>
        <p:spPr>
          <a:xfrm>
            <a:off x="2558130" y="3044645"/>
            <a:ext cx="1185863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zhònɡ</a:t>
            </a:r>
            <a:endParaRPr lang="en-US" altLang="zh-CN" sz="2800" dirty="0"/>
          </a:p>
        </p:txBody>
      </p:sp>
      <p:sp>
        <p:nvSpPr>
          <p:cNvPr id="11" name="QB_6_AN.7_1#798ca8cb0.bracket?pid=bb9d6bb47&amp;color=0,0,0&amp;vpa=6&amp;vtp=1"/>
          <p:cNvSpPr/>
          <p:nvPr/>
        </p:nvSpPr>
        <p:spPr>
          <a:xfrm>
            <a:off x="8857330" y="2438728"/>
            <a:ext cx="989013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1" i="0" dirty="0" err="1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nɡ</a:t>
            </a:r>
            <a:endParaRPr lang="en-US" altLang="zh-CN" sz="2800" dirty="0"/>
          </a:p>
        </p:txBody>
      </p:sp>
      <p:sp>
        <p:nvSpPr>
          <p:cNvPr id="12" name="QB_6_AN.8_1#798ca8cb0.bracket?pid=bb9d6bb47&amp;color=0,0,0&amp;vpa=7&amp;vtp=1"/>
          <p:cNvSpPr/>
          <p:nvPr/>
        </p:nvSpPr>
        <p:spPr>
          <a:xfrm>
            <a:off x="8857330" y="3048328"/>
            <a:ext cx="989013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z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nɡ</a:t>
            </a:r>
            <a:endParaRPr lang="en-US" altLang="zh-CN" sz="2800" dirty="0"/>
          </a:p>
        </p:txBody>
      </p:sp>
      <p:sp>
        <p:nvSpPr>
          <p:cNvPr id="13" name="QB_6_BD.1_2#798ca8cb0?bid=1&amp;pid=bb9d6bb47&amp;color=0,0,0&amp;vtp=1"/>
          <p:cNvSpPr/>
          <p:nvPr/>
        </p:nvSpPr>
        <p:spPr>
          <a:xfrm>
            <a:off x="612649" y="2797820"/>
            <a:ext cx="881063" cy="6096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③种</a:t>
            </a:r>
            <a:endParaRPr lang="en-US" altLang="zh-CN" sz="2800" dirty="0"/>
          </a:p>
          <a:p>
            <a:pPr algn="l" latinLnBrk="1">
              <a:lnSpc>
                <a:spcPct val="142000"/>
              </a:lnSpc>
            </a:pPr>
            <a:endParaRPr lang="en-US" altLang="zh-CN" sz="2800" dirty="0"/>
          </a:p>
        </p:txBody>
      </p:sp>
      <p:sp>
        <p:nvSpPr>
          <p:cNvPr id="14" name="SystemAddBraceShape"/>
          <p:cNvSpPr/>
          <p:nvPr/>
        </p:nvSpPr>
        <p:spPr>
          <a:xfrm>
            <a:off x="1468312" y="2685362"/>
            <a:ext cx="76200" cy="830834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6_BD.1_3#798ca8cb0?bid=2&amp;pid=bb9d6bb47&amp;color=0,0,0&amp;vtp=1"/>
          <p:cNvSpPr/>
          <p:nvPr/>
        </p:nvSpPr>
        <p:spPr>
          <a:xfrm>
            <a:off x="6911849" y="2801504"/>
            <a:ext cx="881063" cy="6096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④藏</a:t>
            </a:r>
            <a:endParaRPr lang="en-US" altLang="zh-CN" sz="2800" dirty="0"/>
          </a:p>
          <a:p>
            <a:pPr algn="l" latinLnBrk="1">
              <a:lnSpc>
                <a:spcPct val="142000"/>
              </a:lnSpc>
            </a:pPr>
            <a:endParaRPr lang="en-US" altLang="zh-CN" sz="2800" dirty="0"/>
          </a:p>
        </p:txBody>
      </p:sp>
      <p:sp>
        <p:nvSpPr>
          <p:cNvPr id="16" name="SystemAddBraceShape"/>
          <p:cNvSpPr/>
          <p:nvPr/>
        </p:nvSpPr>
        <p:spPr>
          <a:xfrm>
            <a:off x="7767512" y="2689045"/>
            <a:ext cx="76200" cy="830834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6_BD.1_1#798ca8cb0?sp=1&amp;pid=bb9d6bb47&amp;color=0,0,0&amp;vtp=1&amp;bbb=1&amp;zzd= 3"/>
          <p:cNvSpPr/>
          <p:nvPr/>
        </p:nvSpPr>
        <p:spPr>
          <a:xfrm>
            <a:off x="1127030" y="24008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6_BD.1_1#798ca8cb0?sp=1&amp;pid=bb9d6bb47&amp;color=0,0,0&amp;vtp=1&amp;bbb=1&amp;zzd= 3"/>
          <p:cNvSpPr/>
          <p:nvPr/>
        </p:nvSpPr>
        <p:spPr>
          <a:xfrm>
            <a:off x="1482630" y="24008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6_BD.1_1#798ca8cb0?sp=1&amp;pid=bb9d6bb47&amp;color=0,0,0&amp;vtp=1&amp;bbb=1&amp;zzd= 3"/>
          <p:cNvSpPr/>
          <p:nvPr/>
        </p:nvSpPr>
        <p:spPr>
          <a:xfrm>
            <a:off x="7815485" y="24008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6_BD.1_2#798ca8cb0?bid=1&amp;pid=bb9d6bb47&amp;color=0,0,0&amp;vtp=1&amp;zzd= 1"/>
          <p:cNvSpPr/>
          <p:nvPr/>
        </p:nvSpPr>
        <p:spPr>
          <a:xfrm>
            <a:off x="2236694" y="30536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6_BD.1_2#798ca8cb0?bid=1&amp;pid=bb9d6bb47&amp;color=0,0,0&amp;vtp=1&amp;zzd= 2"/>
          <p:cNvSpPr/>
          <p:nvPr/>
        </p:nvSpPr>
        <p:spPr>
          <a:xfrm>
            <a:off x="1881094" y="36759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6_BD.1_3#798ca8cb0?bid=2&amp;pid=bb9d6bb47&amp;color=0,0,0&amp;vtp=1&amp;zzd= 1"/>
          <p:cNvSpPr/>
          <p:nvPr/>
        </p:nvSpPr>
        <p:spPr>
          <a:xfrm>
            <a:off x="8535894" y="30573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6_BD.1_3#798ca8cb0?bid=2&amp;pid=bb9d6bb47&amp;color=0,0,0&amp;vtp=1&amp;zzd= 2"/>
          <p:cNvSpPr/>
          <p:nvPr/>
        </p:nvSpPr>
        <p:spPr>
          <a:xfrm>
            <a:off x="8535894" y="36796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_1#6da8328b8?sp=1&amp;pid=bb9d6bb47&amp;color=0,0,0&amp;vtp=1&amp;bt=1&amp;bbb=1"/>
          <p:cNvSpPr/>
          <p:nvPr/>
        </p:nvSpPr>
        <p:spPr>
          <a:xfrm>
            <a:off x="612648" y="468000"/>
            <a:ext cx="10963656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6_BD.9_2#6da8328b8?bid=3&amp;pid=bb9d6bb47&amp;color=0,0,0&amp;vtp=1"/>
          <p:cNvSpPr/>
          <p:nvPr/>
        </p:nvSpPr>
        <p:spPr>
          <a:xfrm>
            <a:off x="1544512" y="1053162"/>
            <a:ext cx="2151063" cy="12192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)头</a:t>
            </a:r>
            <a:endParaRPr lang="en-US" altLang="zh-CN" sz="2800" dirty="0"/>
          </a:p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)毁</a:t>
            </a:r>
            <a:endParaRPr lang="en-US" altLang="zh-CN" sz="2800" dirty="0"/>
          </a:p>
        </p:txBody>
      </p:sp>
      <p:sp>
        <p:nvSpPr>
          <p:cNvPr id="4" name="QB_6_BD.9_3#6da8328b8?pid=bb9d6bb47&amp;color=0,0,0&amp;vtp=1&amp;bbb=1"/>
          <p:cNvSpPr/>
          <p:nvPr/>
        </p:nvSpPr>
        <p:spPr>
          <a:xfrm>
            <a:off x="587598" y="2664934"/>
            <a:ext cx="322264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</p:txBody>
      </p:sp>
      <p:sp>
        <p:nvSpPr>
          <p:cNvPr id="5" name="QB_6_BD.9_4#6da8328b8?bid=4&amp;pid=bb9d6bb47&amp;color=0,0,0&amp;vtp=1"/>
          <p:cNvSpPr/>
          <p:nvPr/>
        </p:nvSpPr>
        <p:spPr>
          <a:xfrm>
            <a:off x="1290512" y="2303238"/>
            <a:ext cx="2368550" cy="12192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辉hu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)灾</a:t>
            </a:r>
            <a:endParaRPr lang="en-US" altLang="zh-CN" sz="2800" dirty="0"/>
          </a:p>
        </p:txBody>
      </p:sp>
      <p:sp>
        <p:nvSpPr>
          <p:cNvPr id="10" name="QB_6_AN.10_1#6da8328b8.bracket?pid=bb9d6bb47&amp;color=0,0,0&amp;vpa=8&amp;vtp=1"/>
          <p:cNvSpPr/>
          <p:nvPr/>
        </p:nvSpPr>
        <p:spPr>
          <a:xfrm>
            <a:off x="2353344" y="1065354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梢</a:t>
            </a:r>
            <a:endParaRPr lang="en-US" altLang="zh-CN" sz="2800" dirty="0"/>
          </a:p>
        </p:txBody>
      </p:sp>
      <p:sp>
        <p:nvSpPr>
          <p:cNvPr id="11" name="QB_6_AN.11_1#6da8328b8.bracket?pid=bb9d6bb47&amp;color=0,0,0&amp;vpa=9&amp;vtp=1"/>
          <p:cNvSpPr/>
          <p:nvPr/>
        </p:nvSpPr>
        <p:spPr>
          <a:xfrm>
            <a:off x="2313655" y="1674954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销</a:t>
            </a:r>
            <a:endParaRPr lang="en-US" altLang="zh-CN" sz="2800" dirty="0"/>
          </a:p>
        </p:txBody>
      </p:sp>
      <p:sp>
        <p:nvSpPr>
          <p:cNvPr id="12" name="QB_6_AN.12_1#6da8328b8.bracket?pid=bb9d6bb47&amp;color=0,0,0&amp;vpa=10&amp;vtp=1"/>
          <p:cNvSpPr/>
          <p:nvPr/>
        </p:nvSpPr>
        <p:spPr>
          <a:xfrm>
            <a:off x="2672430" y="2315430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煌</a:t>
            </a:r>
            <a:endParaRPr lang="en-US" altLang="zh-CN" sz="2800" dirty="0"/>
          </a:p>
        </p:txBody>
      </p:sp>
      <p:sp>
        <p:nvSpPr>
          <p:cNvPr id="13" name="QB_6_AN.13_1#6da8328b8.bracket?pid=bb9d6bb47&amp;color=0,0,0&amp;vpa=11&amp;vtp=1"/>
          <p:cNvSpPr/>
          <p:nvPr/>
        </p:nvSpPr>
        <p:spPr>
          <a:xfrm>
            <a:off x="2316830" y="2925030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蝗</a:t>
            </a:r>
            <a:endParaRPr lang="en-US" altLang="zh-CN" sz="2800" dirty="0"/>
          </a:p>
        </p:txBody>
      </p:sp>
      <p:sp>
        <p:nvSpPr>
          <p:cNvPr id="18" name="QB_6_BD.9_2#6da8328b8?bid=3&amp;pid=bb9d6bb47&amp;color=0,0,0&amp;vtp=1"/>
          <p:cNvSpPr/>
          <p:nvPr/>
        </p:nvSpPr>
        <p:spPr>
          <a:xfrm>
            <a:off x="612649" y="1415366"/>
            <a:ext cx="703263" cy="6096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algn="l" latinLnBrk="1">
              <a:lnSpc>
                <a:spcPct val="140000"/>
              </a:lnSpc>
            </a:pPr>
            <a:endParaRPr lang="en-US" altLang="zh-CN" sz="2800" dirty="0"/>
          </a:p>
        </p:txBody>
      </p:sp>
      <p:sp>
        <p:nvSpPr>
          <p:cNvPr id="19" name="SystemAddBraceShape"/>
          <p:cNvSpPr/>
          <p:nvPr/>
        </p:nvSpPr>
        <p:spPr>
          <a:xfrm>
            <a:off x="1290512" y="1307162"/>
            <a:ext cx="76200" cy="813816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SystemAddBraceShape"/>
          <p:cNvSpPr/>
          <p:nvPr/>
        </p:nvSpPr>
        <p:spPr>
          <a:xfrm>
            <a:off x="1036512" y="2557238"/>
            <a:ext cx="76200" cy="813816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6_BD.9_6#6da8328b8?bid=5&amp;pid=bb9d6bb47&amp;color=0,0,0&amp;vtp=1"/>
          <p:cNvSpPr/>
          <p:nvPr/>
        </p:nvSpPr>
        <p:spPr>
          <a:xfrm>
            <a:off x="1290512" y="3600178"/>
            <a:ext cx="1835150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山y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天y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8" name="QB_6_BD.9_7#6da8328b8?pid=bb9d6bb47&amp;color=0,0,0&amp;vtp=1&amp;bbb=1"/>
          <p:cNvSpPr/>
          <p:nvPr/>
        </p:nvSpPr>
        <p:spPr>
          <a:xfrm>
            <a:off x="523748" y="5392789"/>
            <a:ext cx="423864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endParaRPr lang="en-US" altLang="zh-CN" sz="2800" dirty="0"/>
          </a:p>
        </p:txBody>
      </p:sp>
      <p:sp>
        <p:nvSpPr>
          <p:cNvPr id="9" name="QB_6_BD.9_8#6da8328b8?bid=6&amp;pid=bb9d6bb47&amp;color=0,0,0&amp;vtp=1"/>
          <p:cNvSpPr/>
          <p:nvPr/>
        </p:nvSpPr>
        <p:spPr>
          <a:xfrm>
            <a:off x="1290512" y="5138789"/>
            <a:ext cx="2466975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宽ch</a:t>
            </a:r>
            <a:r>
              <a:rPr lang="en-US" altLang="zh-CN" sz="2800" b="0" i="0" dirty="0" err="1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ɑ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帚自珍</a:t>
            </a:r>
            <a:endParaRPr lang="en-US" altLang="zh-CN" sz="2800" dirty="0"/>
          </a:p>
        </p:txBody>
      </p:sp>
      <p:sp>
        <p:nvSpPr>
          <p:cNvPr id="14" name="QB_6_AN.14_1#6da8328b8.bracket?pid=bb9d6bb47&amp;color=0,0,0&amp;vpa=12&amp;vtp=1"/>
          <p:cNvSpPr/>
          <p:nvPr/>
        </p:nvSpPr>
        <p:spPr>
          <a:xfrm>
            <a:off x="2139030" y="3607798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崖</a:t>
            </a:r>
            <a:endParaRPr lang="en-US" altLang="zh-CN" sz="2800" dirty="0"/>
          </a:p>
        </p:txBody>
      </p:sp>
      <p:sp>
        <p:nvSpPr>
          <p:cNvPr id="15" name="QB_6_AN.15_1#6da8328b8.bracket?pid=bb9d6bb47&amp;color=0,0,0&amp;vpa=13&amp;vtp=1"/>
          <p:cNvSpPr/>
          <p:nvPr/>
        </p:nvSpPr>
        <p:spPr>
          <a:xfrm>
            <a:off x="2139030" y="4255498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涯</a:t>
            </a:r>
            <a:endParaRPr lang="en-US" altLang="zh-CN" sz="2800" dirty="0"/>
          </a:p>
        </p:txBody>
      </p:sp>
      <p:sp>
        <p:nvSpPr>
          <p:cNvPr id="16" name="QB_6_AN.16_1#6da8328b8.bracket?pid=bb9d6bb47&amp;color=0,0,0&amp;vpa=14&amp;vtp=1"/>
          <p:cNvSpPr/>
          <p:nvPr/>
        </p:nvSpPr>
        <p:spPr>
          <a:xfrm>
            <a:off x="2651794" y="5146409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敞</a:t>
            </a:r>
            <a:endParaRPr lang="en-US" altLang="zh-CN" sz="2800" dirty="0"/>
          </a:p>
        </p:txBody>
      </p:sp>
      <p:sp>
        <p:nvSpPr>
          <p:cNvPr id="17" name="QB_6_AN.17_1#6da8328b8.bracket?pid=bb9d6bb47&amp;color=0,0,0&amp;vpa=15&amp;vtp=1"/>
          <p:cNvSpPr/>
          <p:nvPr/>
        </p:nvSpPr>
        <p:spPr>
          <a:xfrm>
            <a:off x="1704056" y="5794109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敝</a:t>
            </a:r>
            <a:endParaRPr lang="en-US" altLang="zh-CN" sz="2800" dirty="0"/>
          </a:p>
        </p:txBody>
      </p:sp>
      <p:sp>
        <p:nvSpPr>
          <p:cNvPr id="20" name="SystemAddBraceShape"/>
          <p:cNvSpPr/>
          <p:nvPr/>
        </p:nvSpPr>
        <p:spPr>
          <a:xfrm>
            <a:off x="1036512" y="3854178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SystemAddBraceShape"/>
          <p:cNvSpPr/>
          <p:nvPr/>
        </p:nvSpPr>
        <p:spPr>
          <a:xfrm>
            <a:off x="1036512" y="5392789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6_BD.9_5#6da8328b8?pid=bb9d6bb47&amp;color=0,0,0&amp;vtp=1"/>
          <p:cNvSpPr/>
          <p:nvPr/>
        </p:nvSpPr>
        <p:spPr>
          <a:xfrm>
            <a:off x="566008" y="3927812"/>
            <a:ext cx="423864" cy="5974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build="p"/>
      <p:bldP spid="11" grpId="0" animBg="1" build="p"/>
      <p:bldP spid="12" grpId="0" animBg="1" build="p"/>
      <p:bldP spid="13" grpId="0" animBg="1" build="p"/>
      <p:bldP spid="14" grpId="0" animBg="1" build="p"/>
      <p:bldP spid="15" grpId="0" animBg="1" build="p"/>
      <p:bldP spid="16" grpId="0" animBg="1" build="p"/>
      <p:bldP spid="17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8_1#39dc1f917?sp=1&amp;pid=bb9d6bb47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凝望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·凝视</a:t>
            </a:r>
            <a:endParaRPr lang="en-US" altLang="zh-CN" sz="2800" dirty="0"/>
          </a:p>
        </p:txBody>
      </p:sp>
      <p:pic>
        <p:nvPicPr>
          <p:cNvPr id="3" name="QB_6_BD.18_1#39dc1f917?pid=bb9d6bb47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2030682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6_BD.18_2#39dc1f917?pid=bb9d6bb47&amp;color=0,0,0&amp;vtp=1&amp;bbb=1&amp;hb=1"/>
          <p:cNvSpPr/>
          <p:nvPr/>
        </p:nvSpPr>
        <p:spPr>
          <a:xfrm>
            <a:off x="612648" y="18066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两者都有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仔细地看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凝望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指向远处或者范围较大的地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方目不转睛地看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凝视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指向近处或者范围较小的地方聚精会神地看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90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又一年辞旧迎新的鞭炮响了，除夕的夜空中星星在闪耀。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endParaRPr lang="en-US" altLang="zh-CN" sz="28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星空，我在浩瀚的宇宙中搜寻，哪一颗星星是母亲呢？</a:t>
            </a:r>
            <a:endParaRPr lang="en-US" altLang="zh-CN" sz="100" spc="-50" dirty="0"/>
          </a:p>
        </p:txBody>
      </p:sp>
      <p:pic>
        <p:nvPicPr>
          <p:cNvPr id="5" name="QB_6_BD.18_2#39dc1f917?pid=bb9d6bb47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3310842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B_6_AN.19_1#39dc1f917.blank?pid=bb9d6bb47&amp;color=0,0,0&amp;vpa=16&amp;vtp=1&amp;bbb=1"/>
          <p:cNvSpPr/>
          <p:nvPr/>
        </p:nvSpPr>
        <p:spPr>
          <a:xfrm>
            <a:off x="10541667" y="3071574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凝望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7_1#5b26d1fa7?sp=1&amp;pid=bb9d6bb47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代词“我”“我们”的用法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迷娘》（之一）每个诗节的最后都以“我愿跟随你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随你前往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，使用人称代词“我”进行抒情有什么表达效果？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38_1#5b26d1fa7?sp=1&amp;pid=bb9d6bb47&amp;color=0,0,0&amp;vtp=1&amp;bt=1&amp;bbb=1&amp;hb=1&amp;hla=1"/>
          <p:cNvSpPr/>
          <p:nvPr/>
        </p:nvSpPr>
        <p:spPr>
          <a:xfrm>
            <a:off x="612648" y="238824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使用第一人称具有浓厚的主观色彩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，便于作者直抒胸臆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己对故乡深沉热爱的情感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。“我愿跟随你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随你前往”既是催促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是呼唤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把这种无法自抑的情感推向极致。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e025b161?pid=bb9d6bb47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“我”“我们”的用法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是第一人称单数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指代说话人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用于说话人的自称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第一人称的复数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e025b161?pid=bb9d6bb47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等代词之间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有时可以互相替代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单数人称代词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作定语时常用来代替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我校于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日开始放暑假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我军昨晚攻克了三八二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这种单数人称代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词代替复数人称代词的用法多见于书面语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公文或新闻报道中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用得较多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e025b161?pid=bb9d6bb47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有时说话人为了表示谦恭或有意不突出自己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上周我们讲完了第九课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现在我们讲第十课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以上我们向大家介绍了这种机器的工作原理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下面再介绍一下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具体的操作方法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这两个例子中的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都指说话人自己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”），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因为例句中的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的动作者都是说话者本人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e025b161?pid=bb9d6bb47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有时为了表示亲切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说话人可以把自己置于听话人之中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说话人用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这个词会使话语显得亲切些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使听话人在不知不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觉中心理上有一种相悦和相容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容易把说话人看成自己人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从而接受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说话人的一切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来指称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会显得更加亲切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这种称呼法将听众认同为己方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这种感情的迁移就造成了一种与听众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的亲密感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e025b161?pid=bb9d6bb47&amp;color=0,0,0&amp;mp=1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课堂上老师对全体学生说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我们要学好科学文化知识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将来报效祖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就不包括说话人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而单纯指听话人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35a1fe76?pid=268a512dd&amp;color=0,0,0&amp;vtp=1&amp;bt=1&amp;bbb=1"/>
          <p:cNvSpPr/>
          <p:nvPr/>
        </p:nvSpPr>
        <p:spPr>
          <a:xfrm>
            <a:off x="612648" y="466344"/>
            <a:ext cx="10963656" cy="7315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200" dirty="0"/>
          </a:p>
        </p:txBody>
      </p:sp>
      <p:sp>
        <p:nvSpPr>
          <p:cNvPr id="3" name="QB_6_BD.21_1#9b30d9b9a?sp=1&amp;pid=e35a1fe76&amp;color=0,0,0&amp;vtp=1&amp;bbb=1"/>
          <p:cNvSpPr/>
          <p:nvPr/>
        </p:nvSpPr>
        <p:spPr>
          <a:xfrm>
            <a:off x="612648" y="117445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21_2#9b30d9b9a?pid=e35a1fe76&amp;color=0,0,0&amp;tib=255,255,255&amp;vip=17#18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31137" y="1744091"/>
            <a:ext cx="6876383" cy="40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6_AN.22_1#9b30d9b9a.blank?pid=e35a1fe76&amp;color=0,0,0&amp;vpa=17&amp;vtp=1"/>
          <p:cNvSpPr/>
          <p:nvPr/>
        </p:nvSpPr>
        <p:spPr>
          <a:xfrm>
            <a:off x="7210751" y="2580652"/>
            <a:ext cx="2007544" cy="30074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想象的归乡之路</a:t>
            </a:r>
            <a:endParaRPr lang="en-US" altLang="zh-CN" sz="2100" dirty="0"/>
          </a:p>
        </p:txBody>
      </p:sp>
      <p:sp>
        <p:nvSpPr>
          <p:cNvPr id="6" name="QB_6_AN.23_1#9b30d9b9a.blank?pid=e35a1fe76&amp;color=0,0,0&amp;vpa=18&amp;vtp=1"/>
          <p:cNvSpPr/>
          <p:nvPr/>
        </p:nvSpPr>
        <p:spPr>
          <a:xfrm>
            <a:off x="5027208" y="5282229"/>
            <a:ext cx="1601238" cy="333253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对家乡的深切怀念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#35739ee12?pid=f5dec186f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0" y="554868"/>
            <a:ext cx="548640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P_3#35739ee12?pid=f5dec186f&amp;color=0,0,0&amp;vtp=1&amp;bt=1&amp;bb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1.了解外国诗歌的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写作风格和特色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，分析诗歌运用的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手法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、创设的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意境</a:t>
            </a:r>
            <a:endParaRPr lang="en-US" altLang="zh-CN" sz="100" u="wavy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和表达的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2.赏析诗歌的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，感受回环往复的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声韵之美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，体会诗歌浓郁的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抒情氛</a:t>
            </a:r>
            <a:endParaRPr lang="en-US" altLang="zh-CN" sz="280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3.理解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诗人对现实的思考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和诗中体现出的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宏大的自我意识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，赏析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诗歌多</a:t>
            </a:r>
            <a:endParaRPr lang="en-US" altLang="zh-CN" sz="280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元的主题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4_1#ff88b6f63?sp=1&amp;pid=e35a1fe76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这首诗从三个不同的角度选取众多意象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描绘出①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迷人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的景色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、宏伟的建筑和险峻神秘的阿尔卑斯山，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表现了迷娘对②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的深切思念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也表达了迷娘对③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和⑤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向往与追求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AN.25_1#ff88b6f63.blank?pid=e35a1fe76&amp;color=0,0,0&amp;vpa=19&amp;vtp=1&amp;bbb=1"/>
          <p:cNvSpPr/>
          <p:nvPr/>
        </p:nvSpPr>
        <p:spPr>
          <a:xfrm>
            <a:off x="9157367" y="1085220"/>
            <a:ext cx="1330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意大利</a:t>
            </a:r>
            <a:endParaRPr lang="en-US" altLang="zh-CN" sz="2800" dirty="0"/>
          </a:p>
        </p:txBody>
      </p:sp>
      <p:sp>
        <p:nvSpPr>
          <p:cNvPr id="4" name="QB_6_AN.26_1#ff88b6f63.blank?pid=e35a1fe76&amp;color=0,0,0&amp;vpa=20&amp;vtp=1&amp;bbb=1"/>
          <p:cNvSpPr/>
          <p:nvPr/>
        </p:nvSpPr>
        <p:spPr>
          <a:xfrm>
            <a:off x="10490867" y="17329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故乡</a:t>
            </a:r>
            <a:endParaRPr lang="en-US" altLang="zh-CN" sz="2800" dirty="0"/>
          </a:p>
        </p:txBody>
      </p:sp>
      <p:sp>
        <p:nvSpPr>
          <p:cNvPr id="5" name="QB_6_AN.27_1#ff88b6f63.blank?pid=e35a1fe76&amp;color=0,0,0&amp;vpa=21&amp;vtp=1&amp;bbb=1"/>
          <p:cNvSpPr/>
          <p:nvPr/>
        </p:nvSpPr>
        <p:spPr>
          <a:xfrm>
            <a:off x="5601366" y="23806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光明</a:t>
            </a:r>
            <a:endParaRPr lang="en-US" altLang="zh-CN" sz="2800" dirty="0"/>
          </a:p>
        </p:txBody>
      </p:sp>
      <p:sp>
        <p:nvSpPr>
          <p:cNvPr id="6" name="QB_6_AN.28_1#ff88b6f63.blank?pid=e35a1fe76&amp;color=0,0,0&amp;vpa=22&amp;vtp=1&amp;bbb=1"/>
          <p:cNvSpPr/>
          <p:nvPr/>
        </p:nvSpPr>
        <p:spPr>
          <a:xfrm>
            <a:off x="7379367" y="23806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自由</a:t>
            </a:r>
            <a:endParaRPr lang="en-US" altLang="zh-CN" sz="2800" dirty="0"/>
          </a:p>
        </p:txBody>
      </p:sp>
      <p:sp>
        <p:nvSpPr>
          <p:cNvPr id="7" name="QB_6_AN.29_1#ff88b6f63.blank?pid=e35a1fe76&amp;color=0,0,0&amp;vpa=23&amp;vtp=1&amp;bbb=1"/>
          <p:cNvSpPr/>
          <p:nvPr/>
        </p:nvSpPr>
        <p:spPr>
          <a:xfrm>
            <a:off x="9157367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幸福生活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e84b820f.fixed?pid=ce0d8c065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ce84b820f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a801a5676?pid=ce84b820f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学校在本学期即将组织一次海外研学之旅，向同学们推荐了几处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海外研学地点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，我们班选择了被誉为“艺术和文化的宝库”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的意大利。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在研学正式开始之前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，让我们先跟随歌德的《迷娘》（之一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），踏上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一场心灵之旅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924a726c?pid=ce84b820f&amp;color=0,173,163&amp;vtp=1&amp;bt=1&amp;bbb=1"/>
          <p:cNvSpPr/>
          <p:nvPr/>
        </p:nvSpPr>
        <p:spPr>
          <a:xfrm>
            <a:off x="612648" y="466344"/>
            <a:ext cx="10963656" cy="5989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分析意象意境</a:t>
            </a:r>
            <a:endParaRPr lang="en-US" altLang="zh-CN" sz="3000" dirty="0"/>
          </a:p>
        </p:txBody>
      </p:sp>
      <p:sp>
        <p:nvSpPr>
          <p:cNvPr id="3" name="QB_6_BD.37_1#b0671a9f7?sp=1&amp;pid=c924a726c&amp;color=0,0,0&amp;vtp=1&amp;bbb=1&amp;hb=1&amp;hltap=1"/>
          <p:cNvSpPr/>
          <p:nvPr/>
        </p:nvSpPr>
        <p:spPr>
          <a:xfrm>
            <a:off x="612648" y="1056467"/>
            <a:ext cx="10963656" cy="5143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反复诵读，为《迷娘》（之一）中三个小节的画面命名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，思考作者分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别选取了哪些意象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？营造了怎样的意境？（6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38_1#b0671a9f7?sp=1&amp;pid=c924a726c&amp;color=0,0,0&amp;vtp=1&amp;bbb=1&amp;hb=1&amp;hla=1"/>
          <p:cNvSpPr/>
          <p:nvPr/>
        </p:nvSpPr>
        <p:spPr>
          <a:xfrm>
            <a:off x="612648" y="2161748"/>
            <a:ext cx="10963656" cy="400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：优美风光图，主要选取了柠檬花、茂密的绿叶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、金黄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的橙子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、蓝天、宜人的和风、静立的桃金娘、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梢头高昂的月桂等意象，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营造了宁静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、明朗的意境。（2分）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：壮美建筑图，主要选取了成行的圆柱、辉煌的厅堂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、宽敞明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亮的居室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、大理石立像等意象，营造了美好、哀婉的意境。（2分）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：险峻山岭图，主要选取了云径、山岗、驴儿、雾、岩洞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、瀑布等意象，营造了神秘、险峻的意境。（2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7_1#4de3c1c98?sp=1&amp;pid=c924a726c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本诗三个诗节描写的意象众多，它们的共同特点是什么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？请结合诗歌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具体分析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38_1#4de3c1c98?sp=1&amp;pid=c924a726c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共同特点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：都与故乡有密切的关系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，都表现出故乡的美好和魅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。（2分）首节选择的意象有柠檬花、橙子、蓝天、和风、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桃金娘、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月桂等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，具有鲜明的意大利地域特征；第二节所写的圆柱、厅堂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、大理石立像等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，具有古罗马和文艺复兴时期意大利建筑的鲜明特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，宏伟而壮美；第三节则以迷雾、岩洞、龙种、危崖、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瀑布等意象，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展现阿尔卑斯山的险峻之美和神秘色彩。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8_1#4de3c1c98?sp=1&amp;pid=c924a726c&amp;color=0,0,0&amp;vtp=1&amp;bt=1&amp;bbb=1&amp;hb=1&amp;hltap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37_1#4de3c1c98?sp=1&amp;pid=c924a726c&amp;color=0,0,0&amp;vtp=1&amp;bt=1&amp;bbb=1&amp;hb=1&amp;hla=1"/>
          <p:cNvSpPr/>
          <p:nvPr/>
        </p:nvSpPr>
        <p:spPr>
          <a:xfrm>
            <a:off x="612648" y="4426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）这三幅图景从不同角度展现了迷娘的故乡意大利的美好、迷人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和无穷魅力，构建起了一个迷离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、优美、令人神往的艺术世界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，抒发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了迷娘对故乡的思念之情。（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c46674b8?pid=ce84b820f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赏析艺术特色</a:t>
            </a:r>
            <a:endParaRPr lang="en-US" altLang="zh-CN" sz="3000" dirty="0"/>
          </a:p>
        </p:txBody>
      </p:sp>
      <p:sp>
        <p:nvSpPr>
          <p:cNvPr id="3" name="QB_6_BD.37_1#027efb2d0?sp=1&amp;pid=6c46674b8&amp;color=0,0,0&amp;vtp=1&amp;bbb=1&amp;hb=1&amp;hltap=1"/>
          <p:cNvSpPr/>
          <p:nvPr/>
        </p:nvSpPr>
        <p:spPr>
          <a:xfrm>
            <a:off x="612648" y="1115647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这首诗在结构上有什么特点？这样构思有什么好处？（6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38_1#027efb2d0?sp=1&amp;pid=6c46674b8&amp;color=0,0,0&amp;vtp=1&amp;bbb=1&amp;hb=1&amp;hla=1"/>
          <p:cNvSpPr/>
          <p:nvPr/>
        </p:nvSpPr>
        <p:spPr>
          <a:xfrm>
            <a:off x="612648" y="1743027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这首诗运用了复沓的艺术技巧。②“你知道吗”“你可知道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重复出现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，加强了询问的力量，体现了思念的深度。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③每节的最后两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行也采用了基本相同的句式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，只在个别关键的地方替换一两个字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诗歌的思想内涵更深刻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，表达的感情更加热切和复杂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，增强了语言的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节奏感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f2da3fcda?pid=6c46674b8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复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沓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是一种在文章中重复使用同一词语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句子或句群的写作技巧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依据复沓成分的不同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可分为叠字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叠词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叠句和叠章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依据复沓位置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可分为连续复沓和间隔复沓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运用复沓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可以增强语势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抒发强烈的情感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表达深刻的思想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厘清文章的脉络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增强语言的节奏感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7_1#9164f0553?sp=1&amp;pid=6c46674b8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诗中写到迷娘对所思念人的称呼的转换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，表达了迷娘怎样复杂的思想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？请结合诗歌简要分析。（4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38_1#9164f0553?sp=1&amp;pid=6c46674b8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“爱人”“恩人”“父亲”，这三种称呼的转换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，表达了迷娘对所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思念人持有的那种复杂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、真挚的情感，既哀婉，又美好。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②这种炽热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的爱和思乡之情扭结在一起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，让两种感情既得到升华和强化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，又互相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掩映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，具有含蓄而又深沉的艺术效果。（每点2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7_1#fb039d616?sp=1&amp;pid=6c46674b8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《迷娘》（之一）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第一节采用了哪些艺术手法来表现迷娘浓烈的乡愁？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请结合诗歌简要分析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38_1#fb039d616?sp=1&amp;pid=6c46674b8&amp;color=0,0,0&amp;vtp=1&amp;bt=1&amp;bbb=1&amp;hb=1&amp;hla=1"/>
          <p:cNvSpPr/>
          <p:nvPr/>
        </p:nvSpPr>
        <p:spPr>
          <a:xfrm>
            <a:off x="612648" y="173546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借景抒情。诗中的景物都是主人公故国之思的寄托物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，优美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恬淡的意大利风物与迷娘炽热浓郁的情感相得益彰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设问与反复。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你可知道那地方？”既是询问又是追诉，引起了读者的好奇心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，强化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了迷娘对故乡深沉真挚的情感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。“前往，前往”的重复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，表达了迷娘渴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望回到故乡的急迫之情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e0d8c065.fixed?pid=f5dec186f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第四单元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外国作家作品研习——丰富的心灵</a:t>
            </a:r>
            <a:endParaRPr lang="en-US" altLang="zh-CN" sz="4000" dirty="0"/>
          </a:p>
        </p:txBody>
      </p:sp>
      <p:sp>
        <p:nvSpPr>
          <p:cNvPr id="3" name="C_3#ce0d8c065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ce0d8c065.fixed?pid=f5dec186f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第13课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迷娘（之一）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致大海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自己之歌（节选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树和天空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ce0d8c065.fixed?pid=f5dec186f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_3_BD#ce0d8c065.fixed?pid=f5dec186f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课时1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迷娘（之一）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b9ef44cd?pid=ce84b820f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6_BD.37_1#3ca9a7720?sp=1&amp;pid=2b9ef44cd&amp;color=0,0,0&amp;vtp=1&amp;bbb=1&amp;hb=1&amp;hltap=1"/>
          <p:cNvSpPr/>
          <p:nvPr/>
        </p:nvSpPr>
        <p:spPr>
          <a:xfrm>
            <a:off x="612648" y="95402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传统意义上的抒情诗一般很少使用对话。但在《迷娘》（之一）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对话却成为最基本的场景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。这种对话场景对表达主题有什么好处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如在这首诗中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，迷娘始终以独白的方式来讲述她如何思念故乡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，她的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故乡如何美丽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，其表达效果与使用对话形式会有什么差别？（6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38_1#3ca9a7720?sp=1&amp;pid=2b9ef44cd&amp;color=0,0,0&amp;vtp=1&amp;bbb=1&amp;hb=1&amp;hla=1"/>
          <p:cNvSpPr/>
          <p:nvPr/>
        </p:nvSpPr>
        <p:spPr>
          <a:xfrm>
            <a:off x="612648" y="350164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1）①诗歌每小节都以询问发起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，然后问到故乡和回乡路上那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些包含迷娘感情的景物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，这样的提问既是询问又是倾诉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，既引起了读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者的好奇心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，又强化了迷娘对故乡的深挚感情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。故乡对于历经坎坷的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迷娘来说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，已经成为一个美好的理想之地，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所以她对故乡的思念之情，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5_1#3ca9a7720?sp=1&amp;pid=2b9ef44cd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也是对美好世界的追求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。而诗歌中迷娘的应答，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不仅是对询问的回应，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而且进一步把思念之情变为回乡的行动。这种应答不但强调了回乡的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坚决态度和迫切心理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，而且在重复中有着微妙的变化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，与重复的内容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一起形成了本诗深层的内涵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，即迷娘对迈斯特的复杂感情。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②对话方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式还让本诗产生了神秘性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、内涵的复杂性和解读的多义性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。读者会想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：询问的人是谁？这个人和以“前往，前往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”来应答的人是两个人还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是同一个人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？应答中的“爱人”“恩人”“父亲”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是同一个人还是三个人？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每一种可能性都会产生不同的解读，从而让诗歌具有不同的内涵和审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8_1#3ca9a7720?sp=1&amp;pid=2b9ef44cd&amp;color=0,0,0&amp;vtp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37_1#3ca9a7720?sp=1&amp;pid=2b9ef44cd&amp;color=0,0,0&amp;vtp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美特性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。诗歌的神秘、复杂、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多义可以让一首诗产生长久的魅力。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2）如果迷娘以独白的方式表达本诗的内容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，就无法达到使用对话方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式所产生的这种神秘性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、内涵的复杂性和解读的多义性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，本诗也就会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成为一首直白的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、缺乏艺术性的诗。（2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268a512dd?lid=268a512dd&amp;cid=268a512dd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268a512dd?lid=268a512dd&amp;cid=268a512dd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268a512dd?lid=ce84b820f&amp;cid=ce84b820f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268a512dd?lid=ce84b820f&amp;cid=ce84b820f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68a512dd.fixed?pid=ce0d8c065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268a512dd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48795dd1?pid=268a512dd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6_BD#152320085?htil=1&amp;pid=c48795dd1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64040" y="1211030"/>
            <a:ext cx="2093976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6_BD#152320085?htil=1&amp;pid=c48795dd1&amp;color=0,0,0&amp;vtp=1&amp;bbb=1&amp;hb=1&amp;hs=1"/>
          <p:cNvSpPr/>
          <p:nvPr/>
        </p:nvSpPr>
        <p:spPr>
          <a:xfrm>
            <a:off x="612648" y="1174454"/>
            <a:ext cx="8741664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歌德（1749—1832），德国诗人、剧作家、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思想家、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文学家和自然科学家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，被恩格斯称为“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最伟大的德国人”。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歌德前期是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“狂飙突进运动”的代表作家。晚年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，他把精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力主要用于对整个人类发展的思索方面，使得他的创作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超越了自己的时代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，具有了永恒的价值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。歌德的创作生</a:t>
            </a:r>
            <a:endParaRPr lang="en-US" altLang="zh-CN" sz="2800" dirty="0"/>
          </a:p>
        </p:txBody>
      </p:sp>
      <p:sp>
        <p:nvSpPr>
          <p:cNvPr id="5" name="P_6_BD#152320085?htil=1&amp;pid=c48795dd1&amp;color=0,0,0&amp;vtp=1&amp;bbb=1&amp;hb=1&amp;hs=1"/>
          <p:cNvSpPr/>
          <p:nvPr/>
        </p:nvSpPr>
        <p:spPr>
          <a:xfrm>
            <a:off x="611994" y="4430723"/>
            <a:ext cx="109680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涯跨越法国大革命和拿破仑战争前后，始终体现着时代的精神。他在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诗歌、小说和戏剧等众多领域都取得了极高的成就。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152320085?htil=1&amp;pid=c48795dd1&amp;color=0,0,0&amp;vtp=1&amp;bbb=1&amp;hb=1&amp;hs=1"/>
          <p:cNvSpPr/>
          <p:nvPr/>
        </p:nvSpPr>
        <p:spPr>
          <a:xfrm>
            <a:off x="612648" y="468000"/>
            <a:ext cx="10968012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他创作的《浮士德》是一部具有深刻思想性和艺术性的巨著，是欧洲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文学最伟大的作品之一；《少年维特之烦恼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》则抒发了“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狂飙突进运动”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时期青年的心声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，为作者奠定了文学家的声誉。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：抒情诗《漫游者的暴风雨之歌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》《冬日游哈尔茨山》，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《魔王》《渔夫》《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魔法学徒》，组诗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《罗马哀歌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》，叙事诗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赫尔曼与窦绿苔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》，诗体悲剧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《浮士德》，戏剧《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铁手骑士葛兹》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《艾格蒙特》《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塔索》，书信体小说《少年维特之烦恼》，等等。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a8ef9e16?pid=268a512dd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6_BD#f04344583?pid=1a8ef9e16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《迷娘》收录于歌德创作的自传体长篇小说《威廉·迈斯特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》的第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《威廉·迈斯特的学习时代》，作为小说人物迷娘歌唱的插曲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娘是马戏团里一个走钢丝的演员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，后来被主人公威廉·迈斯特赎买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留在身边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，是小说中最动人的人物。她是一位性格内向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、身体瘦弱的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少女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，却有着谜一样的性格魅力。她出生于意大利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，很小的时候就被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人诱拐到德国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，过着饥寒交迫、颠沛流离的生活，后来被威廉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·迈斯特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收留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，过上了美好幸福的日子，她强烈地爱上了迈斯特。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3bf57187?pid=268a512dd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200" dirty="0"/>
          </a:p>
        </p:txBody>
      </p:sp>
      <p:sp>
        <p:nvSpPr>
          <p:cNvPr id="3" name="P_6#7fb6aa4b4?pid=d3bf57187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狂飙突进运动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世纪德国文学界的运动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，是文艺形式从古典主义向浪漫主义过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渡的阶段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。其名称源于歌剧《狂飙突进》，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代表人物是歌德和席勒。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歌德的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《少年维特之烦恼》是其代表作品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，表达的是人类内心感情的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冲突和奋进精神。狂飙突进运动时期的作家受到了当时启蒙运动的影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，特别是受到了卢梭哲学思想的影响，他们歌颂“天才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”，主张自由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和个性解放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，提出了“返回自然”的口号。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6820</Words>
  <Application>WPS 演示</Application>
  <PresentationFormat>宽屏</PresentationFormat>
  <Paragraphs>348</Paragraphs>
  <Slides>32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7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5</cp:revision>
  <dcterms:created xsi:type="dcterms:W3CDTF">2025-04-01T06:36:00Z</dcterms:created>
  <dcterms:modified xsi:type="dcterms:W3CDTF">2025-09-02T09:23:14Z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C4537DD02A7A498EB1B96159B5C2448E_12</vt:lpwstr>
  </property>
  <property fmtid="{D5CDD505-2E9C-101B-9397-08002B2CF9AE}" pid="3" name="KSOProductBuildVer">
    <vt:lpwstr>2052-12.1.0.22529</vt:lpwstr>
  </property>
</Properties>
</file>